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89" r:id="rId3"/>
    <p:sldId id="1090" r:id="rId4"/>
    <p:sldId id="1091" r:id="rId5"/>
    <p:sldId id="1092" r:id="rId6"/>
    <p:sldId id="1122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2025/8/1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优训练 高中化学 选择性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物质结构与性质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2025/8/1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5400" dirty="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altLang="zh-CN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揭示物质结构的奥秘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　物质结构研究的范式与方法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798" y="2594574"/>
            <a:ext cx="2376264" cy="38462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964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归纳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与演绎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物质结构研究有两种常见的范式：归纳范式和演绎范式。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归纳范式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从个别到一般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的范式。根据事实进行概括归纳，抽象出共同点，上升为本质规律。例如，通过甲烷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、乙烷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、丙烷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、丁烷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等的分子式，归纳出饱和烷烃的碳链结构，写出其通式为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；通过比较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号元素的原子核外电子排布来认识前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号元素对应原子结构的不同，从中归纳出元素的原子核外电子排布的规律，并从结构上解释同族元素性质相似原因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88399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0689" y="755826"/>
            <a:ext cx="6249035" cy="539750"/>
          </a:xfrm>
          <a:prstGeom prst="rect">
            <a:avLst/>
          </a:prstGeom>
        </p:spPr>
      </p:pic>
      <p:pic>
        <p:nvPicPr>
          <p:cNvPr id="4" name="知识点1.eps" descr="id:214748840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48222" y="1493106"/>
            <a:ext cx="1302385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154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798" y="893016"/>
            <a:ext cx="2376264" cy="38462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演绎范式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从一般到个别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的范式。即从某个一般结论出发，向从属于这一结论的多个要素进行推理的过程。例如，门捷列夫建立的元素周期表，指导人们发现了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类铝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类硼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类硅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等一系列元素；根据钠原子最外电子层上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个电子极易失去表现出强还原性的特点，推出同族半径更大的钾、铷、铯元素具有更强的还原性的结论。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9372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使用归纳与演绎范式时，一般先归纳、后演绎。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实验－假说－理论－新实验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的本质就是从个别到一般，再到个别的过程。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744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结构研究的方法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科学假设和论证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基本流程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884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89580"/>
            <a:ext cx="1354455" cy="3594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9255" y="2526973"/>
            <a:ext cx="6611903" cy="180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36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化学是一门以实验为基础的学科，人们往往需要借助实验观测的事实对假设的正确与否进行检验。比如，卢瑟福的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粒子散射实验，启迪人们开始用粒子轰击和对撞的实验来研究物质的内部结构，为我们提供了一种研究物质微观结构的思想方法；扫描隧道显微镜、原子力显微镜等仪器出现，各种光谱和晶体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射线衍射实验方法应用于研究原子、分子和晶体结构，使得原子和分子的微观世界不断被揭示。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43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模型方法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家需要运用一定的逻辑推理与模型思维对实验结果进行处理。模型既可以是对原型的简化和纯化、抽象和近似，也可以是结合某种理论形态下建立的思维模型。模型可以是宏观模型，也可以是微观结构模型。例如，物质的微观层次结构，难以直接观察到，需要通过思维加工使抽象的微观世界以可视化的形式展现出来，我们最熟悉的就是原子结构模型，离子键模型、共价键模型和氢键模型，有机化合物的分子结构模型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29579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1349</TotalTime>
  <Words>516</Words>
  <Application>Microsoft Office PowerPoint</Application>
  <PresentationFormat>自定义</PresentationFormat>
  <Paragraphs>14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422</cp:revision>
  <dcterms:created xsi:type="dcterms:W3CDTF">2020-11-06T05:24:00Z</dcterms:created>
  <dcterms:modified xsi:type="dcterms:W3CDTF">2025-08-01T00:57:02Z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